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439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44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50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2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128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7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06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0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00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2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B083D-A03A-684F-A13C-B2D695240163}" type="datetimeFigureOut">
              <a:rPr lang="en-US" smtClean="0"/>
              <a:t>20/05/13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84F1D-317F-CA4B-BBBA-33C7898E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66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5-19 at 8.46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79" y="454988"/>
            <a:ext cx="7996313" cy="595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100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19 at 8.44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42" y="341240"/>
            <a:ext cx="8091124" cy="616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75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20 at 11.17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14192"/>
            <a:ext cx="9093639" cy="642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9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5-19 at 8.30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121" y="18958"/>
            <a:ext cx="4457700" cy="6839042"/>
          </a:xfrm>
          <a:prstGeom prst="rect">
            <a:avLst/>
          </a:prstGeom>
        </p:spPr>
      </p:pic>
      <p:pic>
        <p:nvPicPr>
          <p:cNvPr id="2" name="Picture 1" descr="Screen Shot 2013-05-20 at 11.20.1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8"/>
            <a:ext cx="4953242" cy="683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343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3</cp:revision>
  <dcterms:created xsi:type="dcterms:W3CDTF">2013-05-19T10:53:52Z</dcterms:created>
  <dcterms:modified xsi:type="dcterms:W3CDTF">2013-05-20T01:20:38Z</dcterms:modified>
</cp:coreProperties>
</file>